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6" r:id="rId5"/>
    <p:sldId id="259" r:id="rId6"/>
    <p:sldId id="260" r:id="rId7"/>
    <p:sldId id="262" r:id="rId8"/>
    <p:sldId id="263" r:id="rId9"/>
    <p:sldId id="267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224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3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3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2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94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3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023F2-FC71-42A6-963A-F0FB9FBF60B6}" type="datetimeFigureOut">
              <a:rPr lang="en-US" smtClean="0"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F8278-6994-48E2-A0F7-2B04C84F9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5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580830" y="1371600"/>
            <a:ext cx="6071275" cy="3636010"/>
            <a:chOff x="1580830" y="1371600"/>
            <a:chExt cx="6071275" cy="3636010"/>
          </a:xfrm>
        </p:grpSpPr>
        <p:grpSp>
          <p:nvGrpSpPr>
            <p:cNvPr id="36" name="Group 35"/>
            <p:cNvGrpSpPr/>
            <p:nvPr/>
          </p:nvGrpSpPr>
          <p:grpSpPr>
            <a:xfrm>
              <a:off x="1580830" y="1371600"/>
              <a:ext cx="6071275" cy="3636010"/>
              <a:chOff x="1580830" y="1371600"/>
              <a:chExt cx="6071275" cy="3636010"/>
            </a:xfrm>
          </p:grpSpPr>
          <p:pic>
            <p:nvPicPr>
              <p:cNvPr id="4" name="Picture 3" descr="C:\Users\owner\Desktop\Controller Board Mega.JPG"/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0830" y="1371600"/>
                <a:ext cx="5982335" cy="3636010"/>
              </a:xfrm>
              <a:prstGeom prst="rect">
                <a:avLst/>
              </a:prstGeom>
              <a:noFill/>
              <a:extLst/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2015572" y="1576045"/>
                <a:ext cx="5636533" cy="3158651"/>
                <a:chOff x="2015572" y="1576045"/>
                <a:chExt cx="5636533" cy="3158651"/>
              </a:xfrm>
            </p:grpSpPr>
            <p:sp>
              <p:nvSpPr>
                <p:cNvPr id="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015572" y="1576045"/>
                  <a:ext cx="339725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9</a:t>
                  </a:r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057400" y="3276600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10</a:t>
                  </a:r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791200" y="3617429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12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1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818996" y="3427993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29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0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" name="Rectangle 1"/>
                <p:cNvSpPr/>
                <p:nvPr/>
              </p:nvSpPr>
              <p:spPr>
                <a:xfrm>
                  <a:off x="5544310" y="4241594"/>
                  <a:ext cx="295602" cy="1260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484880" y="4109291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600" b="1" dirty="0" smtClean="0">
                      <a:solidFill>
                        <a:schemeClr val="bg1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14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900" dirty="0">
                    <a:solidFill>
                      <a:schemeClr val="bg1"/>
                    </a:solidFill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548909" y="4453366"/>
                  <a:ext cx="295602" cy="1260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6306922" y="4241593"/>
                  <a:ext cx="295602" cy="1260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306922" y="4446049"/>
                  <a:ext cx="295602" cy="1260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495854" y="4320041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6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15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9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246551" y="410380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6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16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9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241959" y="4316383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6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13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9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5400000">
                  <a:off x="5089354" y="3917305"/>
                  <a:ext cx="295602" cy="12606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069438" y="3805929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2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17</a:t>
                  </a:r>
                </a:p>
              </p:txBody>
            </p:sp>
            <p:sp>
              <p:nvSpPr>
                <p:cNvPr id="3" name="Rectangle 2"/>
                <p:cNvSpPr/>
                <p:nvPr/>
              </p:nvSpPr>
              <p:spPr>
                <a:xfrm>
                  <a:off x="6709258" y="3726484"/>
                  <a:ext cx="304800" cy="1549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679342" y="3629576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18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8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965346" y="3307495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6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20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9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406451" y="180247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21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6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4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576187" y="180318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22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6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747786" y="180460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23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6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6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911325" y="180460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24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6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5818242" y="2514600"/>
                  <a:ext cx="169735" cy="2286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5741564" y="2488198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26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6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669081" y="2836498"/>
                  <a:ext cx="648641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8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27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2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2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681883" y="1789794"/>
                  <a:ext cx="648641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8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27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2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3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463406" y="3252261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28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8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3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7118705" y="4128137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0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32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05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32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6764610" y="2743200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20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33</a:t>
                  </a:r>
                </a:p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endParaRPr lang="en-US" sz="105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189234" y="4109291"/>
                  <a:ext cx="457197" cy="13869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4230643" y="4010863"/>
                  <a:ext cx="533400" cy="4146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400" b="1" dirty="0" smtClean="0">
                      <a:solidFill>
                        <a:srgbClr val="FFFFFF"/>
                      </a:solidFill>
                      <a:effectLst/>
                      <a:latin typeface="Calibri"/>
                      <a:ea typeface="Calibri"/>
                      <a:cs typeface="Times New Roman"/>
                    </a:rPr>
                    <a:t>11</a:t>
                  </a:r>
                  <a:endParaRPr lang="en-US" sz="800" dirty="0">
                    <a:effectLst/>
                    <a:latin typeface="Calibri"/>
                    <a:ea typeface="Calibri"/>
                    <a:cs typeface="Times New Roman"/>
                  </a:endParaRPr>
                </a:p>
              </p:txBody>
            </p:sp>
          </p:grpSp>
        </p:grpSp>
        <p:sp>
          <p:nvSpPr>
            <p:cNvPr id="37" name="Text Box 2"/>
            <p:cNvSpPr txBox="1">
              <a:spLocks noChangeArrowheads="1"/>
            </p:cNvSpPr>
            <p:nvPr/>
          </p:nvSpPr>
          <p:spPr bwMode="auto">
            <a:xfrm>
              <a:off x="4669081" y="3980335"/>
              <a:ext cx="533400" cy="414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2400" b="1" dirty="0" smtClean="0">
                  <a:solidFill>
                    <a:srgbClr val="FFFFFF"/>
                  </a:solidFill>
                  <a:effectLst/>
                  <a:latin typeface="Calibri"/>
                  <a:ea typeface="Calibri"/>
                  <a:cs typeface="Times New Roman"/>
                </a:rPr>
                <a:t>30</a:t>
              </a:r>
            </a:p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endParaRPr lang="en-US" sz="1100" dirty="0">
                <a:effectLst/>
                <a:latin typeface="Calibri"/>
                <a:ea typeface="Calibri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99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4" t="1186" r="4858" b="23234"/>
          <a:stretch/>
        </p:blipFill>
        <p:spPr bwMode="auto">
          <a:xfrm>
            <a:off x="1023582" y="180574"/>
            <a:ext cx="6455391" cy="439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18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0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22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36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roup 1035"/>
          <p:cNvGrpSpPr/>
          <p:nvPr/>
        </p:nvGrpSpPr>
        <p:grpSpPr>
          <a:xfrm>
            <a:off x="142867" y="660833"/>
            <a:ext cx="8318245" cy="3773218"/>
            <a:chOff x="142867" y="660833"/>
            <a:chExt cx="8318245" cy="3773218"/>
          </a:xfrm>
        </p:grpSpPr>
        <p:pic>
          <p:nvPicPr>
            <p:cNvPr id="1026" name="Picture 2" descr="C:\Users\bvd5nq\Dropbox\minireader\Plate Reader Paper Data\Supplement\Pictures\photo 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6" r="6563" b="40428"/>
            <a:stretch/>
          </p:blipFill>
          <p:spPr bwMode="auto">
            <a:xfrm>
              <a:off x="142867" y="1267810"/>
              <a:ext cx="6069725" cy="3166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3177729" y="1115410"/>
              <a:ext cx="462456" cy="7620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3288265" y="1115410"/>
              <a:ext cx="730614" cy="13716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122215" y="660833"/>
              <a:ext cx="17933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Side with one opening should be facing inward</a:t>
              </a:r>
              <a:endParaRPr lang="en-US" sz="12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940268" y="3507375"/>
              <a:ext cx="3343320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83588" y="2254784"/>
              <a:ext cx="217752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For surface mount chips, dot should be oriented with opening seen on the schematic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smtClean="0"/>
                <a:t>For through-hole chips, slight indentation on the top of the chip should be oriented with opening on the schematic </a:t>
              </a:r>
              <a:endParaRPr lang="en-US" sz="1200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1663097"/>
              <a:ext cx="10477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3886200" y="2254785"/>
              <a:ext cx="2397388" cy="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653572" y="3276600"/>
              <a:ext cx="2630016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1505935"/>
              <a:ext cx="390525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550" y="3886200"/>
              <a:ext cx="1371600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286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rduino.cc/en/uploads/Main/ArduinoMega2560_R3_Fron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78192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4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1226185"/>
            <a:ext cx="5943600" cy="4565015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75847" y="1298893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1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375976" y="1419489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6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662889" y="1441498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6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88108" y="2101898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6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62209" y="4230938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6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042440" y="3156937"/>
            <a:ext cx="33972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7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989771" y="2060893"/>
            <a:ext cx="701675" cy="41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solidFill>
                  <a:srgbClr val="FFFFFF"/>
                </a:solidFill>
                <a:effectLst/>
                <a:latin typeface="Calibri"/>
                <a:ea typeface="Calibri"/>
                <a:cs typeface="Times New Roman"/>
              </a:rPr>
              <a:t>2/3</a:t>
            </a:r>
            <a:endParaRPr lang="en-US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279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5527" y="348734"/>
            <a:ext cx="121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Emitters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67186" y="1839657"/>
            <a:ext cx="7095381" cy="3915050"/>
            <a:chOff x="1267186" y="1839657"/>
            <a:chExt cx="7095381" cy="3915050"/>
          </a:xfrm>
        </p:grpSpPr>
        <p:pic>
          <p:nvPicPr>
            <p:cNvPr id="2050" name="Picture 2" descr="C:\Users\bvd5nq\Dropbox\minireader\Plate Reader Paper Data\Supplement\Pictures\photo 5 (2)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" t="3612" r="5111" b="5255"/>
            <a:stretch/>
          </p:blipFill>
          <p:spPr bwMode="auto">
            <a:xfrm>
              <a:off x="4805527" y="2209800"/>
              <a:ext cx="3557040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bvd5nq\Dropbox\minireader\Plate Reader Paper Data\Supplement\Pictures\photo 1 (3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8" t="4300" r="3386" b="5766"/>
            <a:stretch/>
          </p:blipFill>
          <p:spPr bwMode="auto">
            <a:xfrm>
              <a:off x="1267186" y="2209800"/>
              <a:ext cx="3538341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67186" y="4794608"/>
              <a:ext cx="1481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Multiplexers are facing outward.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6037" y="4794608"/>
              <a:ext cx="21450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Part 7: Side with one opening should be facing outward.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59297" y="1839657"/>
              <a:ext cx="75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Front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06988" y="1851325"/>
              <a:ext cx="75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81861" y="4800600"/>
              <a:ext cx="21236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LEDs should be placed with the flat side facing the left and should be flush with the PCB.</a:t>
              </a:r>
              <a:endParaRPr lang="en-US" sz="1400" dirty="0"/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H="1" flipV="1">
              <a:off x="5257801" y="3657600"/>
              <a:ext cx="630771" cy="1137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010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0717" y="1295400"/>
            <a:ext cx="7327714" cy="3954414"/>
            <a:chOff x="220717" y="1383835"/>
            <a:chExt cx="7327714" cy="3954414"/>
          </a:xfrm>
        </p:grpSpPr>
        <p:pic>
          <p:nvPicPr>
            <p:cNvPr id="3074" name="Picture 2" descr="C:\Users\bvd5nq\Dropbox\minireader\Plate Reader Paper Data\Supplement\Pictures\photo 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76" t="8100" r="5283" b="8044"/>
            <a:stretch/>
          </p:blipFill>
          <p:spPr bwMode="auto">
            <a:xfrm>
              <a:off x="3877232" y="1753167"/>
              <a:ext cx="3671199" cy="280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bvd5nq\Dropbox\minireader\Plate Reader Paper Data\Supplement\Pictures\photo 3 (2)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4" t="4440" r="5532" b="10625"/>
            <a:stretch/>
          </p:blipFill>
          <p:spPr bwMode="auto">
            <a:xfrm>
              <a:off x="220717" y="1756454"/>
              <a:ext cx="3673365" cy="280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81014" y="4553419"/>
              <a:ext cx="14817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Multiplexers are facing outward.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57398" y="4599585"/>
              <a:ext cx="18198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Part 7: Side with one opening should be facing outward.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0340" y="1387122"/>
              <a:ext cx="75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Front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5772" y="1383835"/>
              <a:ext cx="754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743200" y="3276600"/>
              <a:ext cx="688043" cy="1280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894083" y="4553419"/>
              <a:ext cx="365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LEDs should be placed with the flat side facing to the left and should be flush with the PCB.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67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vd5nq\Dropbox\minireader\Plate Reader Paper Data\Supplement\Pictures\photo (25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1" t="21043" r="33240" b="21131"/>
          <a:stretch/>
        </p:blipFill>
        <p:spPr bwMode="auto">
          <a:xfrm rot="5400000">
            <a:off x="2915965" y="894035"/>
            <a:ext cx="2634154" cy="343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73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vd5nq\Downloads\photo (26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6" t="47200" r="22772" b="8017"/>
          <a:stretch/>
        </p:blipFill>
        <p:spPr bwMode="auto">
          <a:xfrm rot="10800000" flipH="1" flipV="1">
            <a:off x="3158836" y="2208810"/>
            <a:ext cx="1805050" cy="14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27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05050"/>
            <a:ext cx="464820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2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151</Words>
  <Application>Microsoft Office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bvd5nq</dc:creator>
  <cp:lastModifiedBy>Tom Moutinho</cp:lastModifiedBy>
  <cp:revision>22</cp:revision>
  <dcterms:created xsi:type="dcterms:W3CDTF">2014-06-10T18:55:22Z</dcterms:created>
  <dcterms:modified xsi:type="dcterms:W3CDTF">2014-06-23T14:16:23Z</dcterms:modified>
</cp:coreProperties>
</file>